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340" r:id="rId4"/>
    <p:sldId id="339" r:id="rId5"/>
    <p:sldId id="33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00"/>
    <a:srgbClr val="FAF0E6"/>
    <a:srgbClr val="FF0066"/>
    <a:srgbClr val="CCFFFF"/>
    <a:srgbClr val="33CCFF"/>
    <a:srgbClr val="99FFCC"/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45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67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9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43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8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14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7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59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99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8AB1-DBD3-4A68-A32B-E41886A67BD7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3CF8-2799-42AF-85B0-136FD4EE7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49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acoms.j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36C4F6-C6F2-4514-9F7B-3C79CE4CA2E7}"/>
              </a:ext>
            </a:extLst>
          </p:cNvPr>
          <p:cNvSpPr/>
          <p:nvPr/>
        </p:nvSpPr>
        <p:spPr>
          <a:xfrm>
            <a:off x="0" y="239357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000" b="1" dirty="0">
                <a:latin typeface="+mn-ea"/>
              </a:rPr>
              <a:t>アーティスト情報</a:t>
            </a:r>
            <a:endParaRPr kumimoji="1" lang="en-US" altLang="ja-JP" sz="4000" b="1" dirty="0">
              <a:latin typeface="+mn-ea"/>
            </a:endParaRPr>
          </a:p>
          <a:p>
            <a:pPr algn="ctr"/>
            <a:r>
              <a:rPr kumimoji="1" lang="ja-JP" altLang="en-US" sz="4000" b="1" dirty="0">
                <a:latin typeface="+mn-ea"/>
              </a:rPr>
              <a:t>ウィジェットご案内</a:t>
            </a:r>
            <a:endParaRPr kumimoji="1" lang="en-US" altLang="ja-JP" sz="4000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35613B-8D1A-4C3E-ACA7-E6455C03F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5" y="3905794"/>
            <a:ext cx="2941865" cy="4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2880" y="-12879"/>
            <a:ext cx="9156879" cy="112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36C4F6-C6F2-4514-9F7B-3C79CE4CA2E7}"/>
              </a:ext>
            </a:extLst>
          </p:cNvPr>
          <p:cNvSpPr/>
          <p:nvPr/>
        </p:nvSpPr>
        <p:spPr>
          <a:xfrm>
            <a:off x="0" y="30609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atin typeface="+mn-ea"/>
              </a:rPr>
              <a:t>アーティスト情報ウィジェットとは？</a:t>
            </a:r>
            <a:endParaRPr lang="en-US" altLang="ja-JP" sz="3200" b="1" dirty="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528034" cy="903753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264017" y="887711"/>
            <a:ext cx="8879983" cy="12879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A2EEEABD-718D-4802-B02A-233A6C4C3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5" t="3460" r="18598" b="3161"/>
          <a:stretch/>
        </p:blipFill>
        <p:spPr>
          <a:xfrm>
            <a:off x="525309" y="1627185"/>
            <a:ext cx="1236373" cy="1841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00EDB0D-7520-4C75-BF3C-5CA8FF3B0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31" y="1773502"/>
            <a:ext cx="2023237" cy="13993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01C6F135-9105-414B-8FF9-8EEE66C97BCF}"/>
              </a:ext>
            </a:extLst>
          </p:cNvPr>
          <p:cNvSpPr txBox="1">
            <a:spLocks/>
          </p:cNvSpPr>
          <p:nvPr/>
        </p:nvSpPr>
        <p:spPr>
          <a:xfrm>
            <a:off x="-12880" y="1209852"/>
            <a:ext cx="9144000" cy="45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+mn-ea"/>
              </a:rPr>
              <a:t>ロッカーに登録いただいた写真</a:t>
            </a:r>
            <a:r>
              <a:rPr lang="en-US" altLang="ja-JP" b="1" dirty="0">
                <a:latin typeface="+mn-ea"/>
              </a:rPr>
              <a:t>､</a:t>
            </a:r>
            <a:r>
              <a:rPr lang="ja-JP" altLang="en-US" b="1" dirty="0">
                <a:latin typeface="+mn-ea"/>
              </a:rPr>
              <a:t>プロフ</a:t>
            </a:r>
            <a:r>
              <a:rPr lang="en-US" altLang="ja-JP" b="1" dirty="0">
                <a:latin typeface="+mn-ea"/>
              </a:rPr>
              <a:t>､</a:t>
            </a:r>
            <a:r>
              <a:rPr lang="ja-JP" altLang="en-US" b="1" dirty="0">
                <a:latin typeface="+mn-ea"/>
              </a:rPr>
              <a:t>告知情報、</a:t>
            </a:r>
            <a:endParaRPr lang="en-US" altLang="ja-JP" b="1" dirty="0">
              <a:latin typeface="+mn-ea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6D59013-5992-47A9-A118-73C4EBE6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6" y="3636119"/>
            <a:ext cx="2245060" cy="1880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91" y="1655995"/>
            <a:ext cx="4775991" cy="4059592"/>
          </a:xfrm>
          <a:prstGeom prst="rect">
            <a:avLst/>
          </a:prstGeom>
        </p:spPr>
      </p:pic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01C6F135-9105-414B-8FF9-8EEE66C97BCF}"/>
              </a:ext>
            </a:extLst>
          </p:cNvPr>
          <p:cNvSpPr txBox="1">
            <a:spLocks/>
          </p:cNvSpPr>
          <p:nvPr/>
        </p:nvSpPr>
        <p:spPr>
          <a:xfrm>
            <a:off x="0" y="5585286"/>
            <a:ext cx="9144000" cy="96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+mn-ea"/>
              </a:rPr>
              <a:t>さらに、ラジオ出演、ニュース*、物販情報*を</a:t>
            </a:r>
            <a:endParaRPr lang="en-US" altLang="ja-JP" b="1" dirty="0">
              <a:latin typeface="+mn-ea"/>
            </a:endParaRPr>
          </a:p>
          <a:p>
            <a:r>
              <a:rPr lang="en-US" altLang="ja-JP" b="1" dirty="0">
                <a:latin typeface="+mn-ea"/>
              </a:rPr>
              <a:t>Web</a:t>
            </a:r>
            <a:r>
              <a:rPr lang="ja-JP" altLang="en-US" b="1" dirty="0">
                <a:latin typeface="+mn-ea"/>
              </a:rPr>
              <a:t>サイトの一部に簡単に差し込み表示できる機能です。</a:t>
            </a:r>
            <a:endParaRPr lang="en-US" altLang="ja-JP" b="1" dirty="0">
              <a:latin typeface="+mn-ea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1414BDA-8F12-4DFC-916A-FC9F856ED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925" y="3388108"/>
            <a:ext cx="1582851" cy="1103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897BE25-FDC7-45CE-9325-8CCC8DF68E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17" t="4041" r="11258" b="43660"/>
          <a:stretch/>
        </p:blipFill>
        <p:spPr>
          <a:xfrm>
            <a:off x="4521404" y="1858163"/>
            <a:ext cx="4028663" cy="256566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5438" flipH="1" flipV="1">
            <a:off x="3453117" y="2176994"/>
            <a:ext cx="1409809" cy="89920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2EEEABD-718D-4802-B02A-233A6C4C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217" y="2915288"/>
            <a:ext cx="693387" cy="6915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1414BDA-8F12-4DFC-916A-FC9F856ED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691" y="3721178"/>
            <a:ext cx="722076" cy="503217"/>
          </a:xfrm>
          <a:prstGeom prst="rect">
            <a:avLst/>
          </a:prstGeom>
        </p:spPr>
      </p:pic>
      <p:sp>
        <p:nvSpPr>
          <p:cNvPr id="34" name="フローチャート: 組合せ 33"/>
          <p:cNvSpPr/>
          <p:nvPr/>
        </p:nvSpPr>
        <p:spPr>
          <a:xfrm rot="19834547">
            <a:off x="7084745" y="2424509"/>
            <a:ext cx="141679" cy="37994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ローチャート: 組合せ 34"/>
          <p:cNvSpPr/>
          <p:nvPr/>
        </p:nvSpPr>
        <p:spPr>
          <a:xfrm>
            <a:off x="7357753" y="2382712"/>
            <a:ext cx="141679" cy="37994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ローチャート: 組合せ 35"/>
          <p:cNvSpPr/>
          <p:nvPr/>
        </p:nvSpPr>
        <p:spPr>
          <a:xfrm rot="18093534">
            <a:off x="6952644" y="2666087"/>
            <a:ext cx="141679" cy="379945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32554" y="648866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+mn-ea"/>
              </a:rPr>
              <a:t>*今後実装予定。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6724" r="9418" b="36898"/>
          <a:stretch/>
        </p:blipFill>
        <p:spPr>
          <a:xfrm>
            <a:off x="2311202" y="1999638"/>
            <a:ext cx="4322818" cy="3191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正方形/長方形 15"/>
          <p:cNvSpPr/>
          <p:nvPr/>
        </p:nvSpPr>
        <p:spPr>
          <a:xfrm>
            <a:off x="3064196" y="2759541"/>
            <a:ext cx="1702044" cy="1065629"/>
          </a:xfrm>
          <a:prstGeom prst="rect">
            <a:avLst/>
          </a:prstGeom>
          <a:solidFill>
            <a:srgbClr val="FAF0E6"/>
          </a:solidFill>
          <a:ln>
            <a:solidFill>
              <a:srgbClr val="FAF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29845" r="52770" b="41658"/>
          <a:stretch/>
        </p:blipFill>
        <p:spPr>
          <a:xfrm>
            <a:off x="3356401" y="2910468"/>
            <a:ext cx="1090371" cy="1065629"/>
          </a:xfrm>
          <a:prstGeom prst="rect">
            <a:avLst/>
          </a:prstGeom>
          <a:effectLst/>
        </p:spPr>
      </p:pic>
      <p:sp>
        <p:nvSpPr>
          <p:cNvPr id="41" name="正方形/長方形 40"/>
          <p:cNvSpPr/>
          <p:nvPr/>
        </p:nvSpPr>
        <p:spPr>
          <a:xfrm>
            <a:off x="2569546" y="3987851"/>
            <a:ext cx="2578470" cy="1065629"/>
          </a:xfrm>
          <a:prstGeom prst="rect">
            <a:avLst/>
          </a:prstGeom>
          <a:solidFill>
            <a:srgbClr val="FAF0E6"/>
          </a:solidFill>
          <a:ln>
            <a:solidFill>
              <a:srgbClr val="FAF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2706888" y="2690699"/>
            <a:ext cx="1620914" cy="122606"/>
          </a:xfrm>
          <a:prstGeom prst="rect">
            <a:avLst/>
          </a:prstGeom>
          <a:solidFill>
            <a:srgbClr val="FAF0E6"/>
          </a:solidFill>
          <a:ln>
            <a:solidFill>
              <a:srgbClr val="FAF0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b="1" dirty="0">
                <a:solidFill>
                  <a:srgbClr val="CA0000"/>
                </a:solidFill>
              </a:rPr>
              <a:t>ゲスト：伊藤エマ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051831" y="4081637"/>
            <a:ext cx="1206459" cy="68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12880" y="-12879"/>
            <a:ext cx="9156879" cy="112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36C4F6-C6F2-4514-9F7B-3C79CE4CA2E7}"/>
              </a:ext>
            </a:extLst>
          </p:cNvPr>
          <p:cNvSpPr/>
          <p:nvPr/>
        </p:nvSpPr>
        <p:spPr>
          <a:xfrm>
            <a:off x="0" y="30609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atin typeface="+mn-ea"/>
              </a:rPr>
              <a:t>使用例</a:t>
            </a:r>
            <a:endParaRPr lang="en-US" altLang="ja-JP" sz="3200" b="1" dirty="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528034" cy="903753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264017" y="887711"/>
            <a:ext cx="8879983" cy="12879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01C6F135-9105-414B-8FF9-8EEE66C97BCF}"/>
              </a:ext>
            </a:extLst>
          </p:cNvPr>
          <p:cNvSpPr txBox="1">
            <a:spLocks/>
          </p:cNvSpPr>
          <p:nvPr/>
        </p:nvSpPr>
        <p:spPr>
          <a:xfrm>
            <a:off x="0" y="5875973"/>
            <a:ext cx="9144000" cy="96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+mn-ea"/>
              </a:rPr>
              <a:t>ウィジェットをご利用いただくことで、更新の手間なく、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プロフィールや最新の告知情報、ニュースなどが表示できます。</a:t>
            </a:r>
            <a:endParaRPr lang="en-US" altLang="ja-JP" b="1" dirty="0">
              <a:latin typeface="+mn-ea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01C6F135-9105-414B-8FF9-8EEE66C97BCF}"/>
              </a:ext>
            </a:extLst>
          </p:cNvPr>
          <p:cNvSpPr txBox="1">
            <a:spLocks/>
          </p:cNvSpPr>
          <p:nvPr/>
        </p:nvSpPr>
        <p:spPr>
          <a:xfrm>
            <a:off x="-12880" y="1209852"/>
            <a:ext cx="9144000" cy="45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+mn-ea"/>
              </a:rPr>
              <a:t>番組ホームページ等でご活用いただけます。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33989" y="4081051"/>
            <a:ext cx="1518983" cy="840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88539" y="4133702"/>
            <a:ext cx="1338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プロフィール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○○ラジオアナウンサー。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1989</a:t>
            </a: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日生まれ。東京都出身。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○○大学○○学部卒業。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2011</a:t>
            </a: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年入社。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趣味：花を育てること。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特技：ダンス。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822721" y="4069221"/>
            <a:ext cx="1436182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180120" y="4102560"/>
            <a:ext cx="9675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告知情報</a:t>
            </a:r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月より○○ラジオ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「エマミュージックセレクション」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メイン</a:t>
            </a:r>
            <a:r>
              <a:rPr kumimoji="1"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MC</a:t>
            </a: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を担当しています。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ぜひ聞いてください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125528" y="4065242"/>
            <a:ext cx="1119683" cy="696465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509582" y="4067599"/>
            <a:ext cx="1555775" cy="882954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4188937" y="4260811"/>
            <a:ext cx="97521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2880" y="-12879"/>
            <a:ext cx="9156879" cy="112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36C4F6-C6F2-4514-9F7B-3C79CE4CA2E7}"/>
              </a:ext>
            </a:extLst>
          </p:cNvPr>
          <p:cNvSpPr/>
          <p:nvPr/>
        </p:nvSpPr>
        <p:spPr>
          <a:xfrm>
            <a:off x="0" y="30609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atin typeface="+mn-ea"/>
              </a:rPr>
              <a:t>使用例</a:t>
            </a:r>
            <a:endParaRPr lang="en-US" altLang="ja-JP" sz="3200" b="1" dirty="0"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528034" cy="903753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264017" y="887711"/>
            <a:ext cx="8879983" cy="12879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01C6F135-9105-414B-8FF9-8EEE66C97BCF}"/>
              </a:ext>
            </a:extLst>
          </p:cNvPr>
          <p:cNvSpPr txBox="1">
            <a:spLocks/>
          </p:cNvSpPr>
          <p:nvPr/>
        </p:nvSpPr>
        <p:spPr>
          <a:xfrm>
            <a:off x="-12880" y="1209852"/>
            <a:ext cx="9144000" cy="45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+mn-ea"/>
              </a:rPr>
              <a:t>アーティスト･タレントのホームページでもご活用いただけます。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E3811FE-1504-434A-933F-F2EED03C2BB6}"/>
              </a:ext>
            </a:extLst>
          </p:cNvPr>
          <p:cNvSpPr txBox="1">
            <a:spLocks/>
          </p:cNvSpPr>
          <p:nvPr/>
        </p:nvSpPr>
        <p:spPr>
          <a:xfrm>
            <a:off x="0" y="5911270"/>
            <a:ext cx="9144000" cy="765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+mn-ea"/>
              </a:rPr>
              <a:t>ラジオ出演情報などの関連情報ウィジェットを使うと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最新情報を自動的に表示できます。</a:t>
            </a:r>
            <a:endParaRPr lang="en-US" altLang="ja-JP" b="1" dirty="0">
              <a:latin typeface="+mn-ea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b="2051"/>
          <a:stretch/>
        </p:blipFill>
        <p:spPr>
          <a:xfrm>
            <a:off x="1201003" y="1849485"/>
            <a:ext cx="6810233" cy="3787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1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C6F135-9105-414B-8FF9-8EEE66C9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9144000" cy="38821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3200" b="1" dirty="0">
                <a:latin typeface="+mn-ea"/>
              </a:rPr>
              <a:t>ウィジェットの詳細は</a:t>
            </a:r>
            <a:endParaRPr lang="en-US" altLang="ja-JP" sz="3200" b="1" dirty="0">
              <a:latin typeface="+mn-ea"/>
            </a:endParaRPr>
          </a:p>
          <a:p>
            <a:pPr marL="0" indent="0" algn="ctr">
              <a:buNone/>
            </a:pPr>
            <a:r>
              <a:rPr lang="ja-JP" altLang="en-US" sz="3200" b="1" dirty="0">
                <a:latin typeface="+mn-ea"/>
              </a:rPr>
              <a:t>アーティストコモンズ事務局</a:t>
            </a:r>
            <a:endParaRPr lang="en-US" altLang="ja-JP" sz="3200" b="1" dirty="0">
              <a:latin typeface="+mn-ea"/>
            </a:endParaRPr>
          </a:p>
          <a:p>
            <a:pPr marL="0" indent="0" algn="ctr">
              <a:buNone/>
            </a:pPr>
            <a:r>
              <a:rPr lang="en-US" altLang="ja-JP" sz="3200" b="1" dirty="0">
                <a:latin typeface="+mn-ea"/>
                <a:hlinkClick r:id="rId2"/>
              </a:rPr>
              <a:t>(info@acoms.jp)</a:t>
            </a:r>
            <a:r>
              <a:rPr lang="ja-JP" altLang="en-US" sz="3200" b="1" dirty="0">
                <a:latin typeface="+mn-ea"/>
              </a:rPr>
              <a:t>までお問合せください。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35613B-8D1A-4C3E-ACA7-E6455C03F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17" y="4763060"/>
            <a:ext cx="6331366" cy="8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2212</TotalTime>
  <Words>196</Words>
  <Application>Microsoft Office PowerPoint</Application>
  <PresentationFormat>画面に合わせる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acoms_widget</dc:title>
  <dc:creator>user</dc:creator>
  <cp:lastModifiedBy>山内 七海</cp:lastModifiedBy>
  <cp:revision>122</cp:revision>
  <dcterms:created xsi:type="dcterms:W3CDTF">2021-01-20T01:11:55Z</dcterms:created>
  <dcterms:modified xsi:type="dcterms:W3CDTF">2021-12-08T02:12:04Z</dcterms:modified>
</cp:coreProperties>
</file>